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4"/>
  </p:sldMasterIdLst>
  <p:sldIdLst>
    <p:sldId id="256" r:id="rId5"/>
    <p:sldId id="261" r:id="rId6"/>
    <p:sldId id="257" r:id="rId7"/>
    <p:sldId id="260" r:id="rId8"/>
    <p:sldId id="264" r:id="rId9"/>
    <p:sldId id="263" r:id="rId10"/>
    <p:sldId id="258" r:id="rId11"/>
    <p:sldId id="262" r:id="rId12"/>
    <p:sldId id="259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h" userId="8971cb65-392c-460b-80a7-1a31daaba3cf" providerId="ADAL" clId="{444C384F-F7CD-4070-8CD7-EA2700D9B6C2}"/>
    <pc:docChg chg="undo custSel addSld modSld">
      <pc:chgData name="Sarah" userId="8971cb65-392c-460b-80a7-1a31daaba3cf" providerId="ADAL" clId="{444C384F-F7CD-4070-8CD7-EA2700D9B6C2}" dt="2026-09-28T14:20:35.773" v="1003" actId="20577"/>
      <pc:docMkLst>
        <pc:docMk/>
      </pc:docMkLst>
      <pc:sldChg chg="modSp mod">
        <pc:chgData name="Sarah" userId="8971cb65-392c-460b-80a7-1a31daaba3cf" providerId="ADAL" clId="{444C384F-F7CD-4070-8CD7-EA2700D9B6C2}" dt="2026-09-24T13:48:52.988" v="391" actId="1076"/>
        <pc:sldMkLst>
          <pc:docMk/>
          <pc:sldMk cId="3617652567" sldId="256"/>
        </pc:sldMkLst>
        <pc:spChg chg="mod">
          <ac:chgData name="Sarah" userId="8971cb65-392c-460b-80a7-1a31daaba3cf" providerId="ADAL" clId="{444C384F-F7CD-4070-8CD7-EA2700D9B6C2}" dt="2026-09-24T13:44:32.025" v="362" actId="1076"/>
          <ac:spMkLst>
            <pc:docMk/>
            <pc:sldMk cId="3617652567" sldId="256"/>
            <ac:spMk id="2" creationId="{BA06F94C-EBBE-3A3D-CB31-8F21039C13ED}"/>
          </ac:spMkLst>
        </pc:spChg>
        <pc:picChg chg="mod">
          <ac:chgData name="Sarah" userId="8971cb65-392c-460b-80a7-1a31daaba3cf" providerId="ADAL" clId="{444C384F-F7CD-4070-8CD7-EA2700D9B6C2}" dt="2026-09-24T13:48:52.988" v="391" actId="1076"/>
          <ac:picMkLst>
            <pc:docMk/>
            <pc:sldMk cId="3617652567" sldId="256"/>
            <ac:picMk id="7" creationId="{C40A8D47-5E45-9D09-61F6-F2AAB332A3FF}"/>
          </ac:picMkLst>
        </pc:picChg>
      </pc:sldChg>
      <pc:sldChg chg="addSp delSp modSp mod delDesignElem">
        <pc:chgData name="Sarah" userId="8971cb65-392c-460b-80a7-1a31daaba3cf" providerId="ADAL" clId="{444C384F-F7CD-4070-8CD7-EA2700D9B6C2}" dt="2026-09-27T20:19:30.570" v="918" actId="1076"/>
        <pc:sldMkLst>
          <pc:docMk/>
          <pc:sldMk cId="1873181909" sldId="257"/>
        </pc:sldMkLst>
        <pc:spChg chg="add mod">
          <ac:chgData name="Sarah" userId="8971cb65-392c-460b-80a7-1a31daaba3cf" providerId="ADAL" clId="{444C384F-F7CD-4070-8CD7-EA2700D9B6C2}" dt="2026-09-27T20:19:30.570" v="918" actId="1076"/>
          <ac:spMkLst>
            <pc:docMk/>
            <pc:sldMk cId="1873181909" sldId="257"/>
            <ac:spMk id="2" creationId="{C5F2585C-8C16-4BE4-9CCC-B5B85E8AB59D}"/>
          </ac:spMkLst>
        </pc:spChg>
        <pc:spChg chg="mod">
          <ac:chgData name="Sarah" userId="8971cb65-392c-460b-80a7-1a31daaba3cf" providerId="ADAL" clId="{444C384F-F7CD-4070-8CD7-EA2700D9B6C2}" dt="2026-09-27T20:18:21.490" v="758" actId="5793"/>
          <ac:spMkLst>
            <pc:docMk/>
            <pc:sldMk cId="1873181909" sldId="257"/>
            <ac:spMk id="3" creationId="{1BF63551-9970-71EF-C788-6536C19CE3A0}"/>
          </ac:spMkLst>
        </pc:spChg>
        <pc:spChg chg="del">
          <ac:chgData name="Sarah" userId="8971cb65-392c-460b-80a7-1a31daaba3cf" providerId="ADAL" clId="{444C384F-F7CD-4070-8CD7-EA2700D9B6C2}" dt="2026-09-24T13:44:11.017" v="358"/>
          <ac:spMkLst>
            <pc:docMk/>
            <pc:sldMk cId="1873181909" sldId="257"/>
            <ac:spMk id="12" creationId="{743AA782-23D1-4521-8CAD-47662984AA08}"/>
          </ac:spMkLst>
        </pc:spChg>
        <pc:spChg chg="del">
          <ac:chgData name="Sarah" userId="8971cb65-392c-460b-80a7-1a31daaba3cf" providerId="ADAL" clId="{444C384F-F7CD-4070-8CD7-EA2700D9B6C2}" dt="2026-09-24T13:44:11.017" v="358"/>
          <ac:spMkLst>
            <pc:docMk/>
            <pc:sldMk cId="1873181909" sldId="257"/>
            <ac:spMk id="14" creationId="{71877DBC-BB60-40F0-AC93-2ACDBAAE60CE}"/>
          </ac:spMkLst>
        </pc:spChg>
      </pc:sldChg>
      <pc:sldChg chg="addSp delSp modSp mod">
        <pc:chgData name="Sarah" userId="8971cb65-392c-460b-80a7-1a31daaba3cf" providerId="ADAL" clId="{444C384F-F7CD-4070-8CD7-EA2700D9B6C2}" dt="2026-09-24T13:47:13.348" v="380" actId="1076"/>
        <pc:sldMkLst>
          <pc:docMk/>
          <pc:sldMk cId="1128598633" sldId="258"/>
        </pc:sldMkLst>
        <pc:spChg chg="mod">
          <ac:chgData name="Sarah" userId="8971cb65-392c-460b-80a7-1a31daaba3cf" providerId="ADAL" clId="{444C384F-F7CD-4070-8CD7-EA2700D9B6C2}" dt="2026-09-24T13:46:45.847" v="376" actId="2711"/>
          <ac:spMkLst>
            <pc:docMk/>
            <pc:sldMk cId="1128598633" sldId="258"/>
            <ac:spMk id="2" creationId="{3A4B23D2-CDA2-2716-E2B1-0748EC7579D8}"/>
          </ac:spMkLst>
        </pc:spChg>
        <pc:picChg chg="del">
          <ac:chgData name="Sarah" userId="8971cb65-392c-460b-80a7-1a31daaba3cf" providerId="ADAL" clId="{444C384F-F7CD-4070-8CD7-EA2700D9B6C2}" dt="2026-09-24T13:41:51.518" v="25" actId="478"/>
          <ac:picMkLst>
            <pc:docMk/>
            <pc:sldMk cId="1128598633" sldId="258"/>
            <ac:picMk id="4" creationId="{D2D3737C-31EE-20A6-3918-3B4A5FE466D8}"/>
          </ac:picMkLst>
        </pc:picChg>
        <pc:picChg chg="add mod">
          <ac:chgData name="Sarah" userId="8971cb65-392c-460b-80a7-1a31daaba3cf" providerId="ADAL" clId="{444C384F-F7CD-4070-8CD7-EA2700D9B6C2}" dt="2026-09-24T13:47:13.348" v="380" actId="1076"/>
          <ac:picMkLst>
            <pc:docMk/>
            <pc:sldMk cId="1128598633" sldId="258"/>
            <ac:picMk id="5" creationId="{CAF3F26A-3D8E-4123-BBF1-AAB081F85FED}"/>
          </ac:picMkLst>
        </pc:picChg>
      </pc:sldChg>
      <pc:sldChg chg="delSp modSp mod delDesignElem">
        <pc:chgData name="Sarah" userId="8971cb65-392c-460b-80a7-1a31daaba3cf" providerId="ADAL" clId="{444C384F-F7CD-4070-8CD7-EA2700D9B6C2}" dt="2026-09-24T13:48:42.127" v="388" actId="2711"/>
        <pc:sldMkLst>
          <pc:docMk/>
          <pc:sldMk cId="3883211786" sldId="259"/>
        </pc:sldMkLst>
        <pc:spChg chg="mod">
          <ac:chgData name="Sarah" userId="8971cb65-392c-460b-80a7-1a31daaba3cf" providerId="ADAL" clId="{444C384F-F7CD-4070-8CD7-EA2700D9B6C2}" dt="2026-09-24T13:48:42.127" v="388" actId="2711"/>
          <ac:spMkLst>
            <pc:docMk/>
            <pc:sldMk cId="3883211786" sldId="259"/>
            <ac:spMk id="2" creationId="{60057248-B3B8-D848-9C57-A949FA720882}"/>
          </ac:spMkLst>
        </pc:spChg>
        <pc:spChg chg="del">
          <ac:chgData name="Sarah" userId="8971cb65-392c-460b-80a7-1a31daaba3cf" providerId="ADAL" clId="{444C384F-F7CD-4070-8CD7-EA2700D9B6C2}" dt="2026-09-24T13:44:11.017" v="358"/>
          <ac:spMkLst>
            <pc:docMk/>
            <pc:sldMk cId="3883211786" sldId="259"/>
            <ac:spMk id="9" creationId="{245A9F99-D9B1-4094-A2E2-B90AC1DB7B9C}"/>
          </ac:spMkLst>
        </pc:spChg>
        <pc:spChg chg="del">
          <ac:chgData name="Sarah" userId="8971cb65-392c-460b-80a7-1a31daaba3cf" providerId="ADAL" clId="{444C384F-F7CD-4070-8CD7-EA2700D9B6C2}" dt="2026-09-24T13:44:11.017" v="358"/>
          <ac:spMkLst>
            <pc:docMk/>
            <pc:sldMk cId="3883211786" sldId="259"/>
            <ac:spMk id="11" creationId="{B7FAF607-473A-4A43-A23D-BBFF5C4117BB}"/>
          </ac:spMkLst>
        </pc:spChg>
        <pc:grpChg chg="del">
          <ac:chgData name="Sarah" userId="8971cb65-392c-460b-80a7-1a31daaba3cf" providerId="ADAL" clId="{444C384F-F7CD-4070-8CD7-EA2700D9B6C2}" dt="2026-09-24T13:44:11.017" v="358"/>
          <ac:grpSpMkLst>
            <pc:docMk/>
            <pc:sldMk cId="3883211786" sldId="259"/>
            <ac:grpSpMk id="13" creationId="{C5F6476F-D303-44D3-B30F-1BA348F0F64A}"/>
          </ac:grpSpMkLst>
        </pc:grpChg>
      </pc:sldChg>
      <pc:sldChg chg="modSp mod">
        <pc:chgData name="Sarah" userId="8971cb65-392c-460b-80a7-1a31daaba3cf" providerId="ADAL" clId="{444C384F-F7CD-4070-8CD7-EA2700D9B6C2}" dt="2026-09-24T13:44:07.576" v="355" actId="2711"/>
        <pc:sldMkLst>
          <pc:docMk/>
          <pc:sldMk cId="2160033181" sldId="260"/>
        </pc:sldMkLst>
        <pc:spChg chg="mod">
          <ac:chgData name="Sarah" userId="8971cb65-392c-460b-80a7-1a31daaba3cf" providerId="ADAL" clId="{444C384F-F7CD-4070-8CD7-EA2700D9B6C2}" dt="2026-09-24T13:44:07.576" v="355" actId="2711"/>
          <ac:spMkLst>
            <pc:docMk/>
            <pc:sldMk cId="2160033181" sldId="260"/>
            <ac:spMk id="4" creationId="{FAB1698D-0E7C-4100-B868-963789A19734}"/>
          </ac:spMkLst>
        </pc:spChg>
      </pc:sldChg>
      <pc:sldChg chg="modSp mod">
        <pc:chgData name="Sarah" userId="8971cb65-392c-460b-80a7-1a31daaba3cf" providerId="ADAL" clId="{444C384F-F7CD-4070-8CD7-EA2700D9B6C2}" dt="2026-09-28T14:20:35.773" v="1003" actId="20577"/>
        <pc:sldMkLst>
          <pc:docMk/>
          <pc:sldMk cId="258647171" sldId="261"/>
        </pc:sldMkLst>
        <pc:spChg chg="mod">
          <ac:chgData name="Sarah" userId="8971cb65-392c-460b-80a7-1a31daaba3cf" providerId="ADAL" clId="{444C384F-F7CD-4070-8CD7-EA2700D9B6C2}" dt="2026-09-24T13:44:16.952" v="361"/>
          <ac:spMkLst>
            <pc:docMk/>
            <pc:sldMk cId="258647171" sldId="261"/>
            <ac:spMk id="2" creationId="{5E16AC35-16B5-4227-8BC0-D08204331EE1}"/>
          </ac:spMkLst>
        </pc:spChg>
        <pc:spChg chg="mod">
          <ac:chgData name="Sarah" userId="8971cb65-392c-460b-80a7-1a31daaba3cf" providerId="ADAL" clId="{444C384F-F7CD-4070-8CD7-EA2700D9B6C2}" dt="2026-09-28T14:20:35.773" v="1003" actId="20577"/>
          <ac:spMkLst>
            <pc:docMk/>
            <pc:sldMk cId="258647171" sldId="261"/>
            <ac:spMk id="3" creationId="{1B498674-7E49-4C72-A531-8E6502B36AB1}"/>
          </ac:spMkLst>
        </pc:spChg>
      </pc:sldChg>
      <pc:sldChg chg="addSp delSp modSp add mod">
        <pc:chgData name="Sarah" userId="8971cb65-392c-460b-80a7-1a31daaba3cf" providerId="ADAL" clId="{444C384F-F7CD-4070-8CD7-EA2700D9B6C2}" dt="2026-09-27T20:13:52.855" v="451" actId="1076"/>
        <pc:sldMkLst>
          <pc:docMk/>
          <pc:sldMk cId="4137855607" sldId="262"/>
        </pc:sldMkLst>
        <pc:spChg chg="mod">
          <ac:chgData name="Sarah" userId="8971cb65-392c-460b-80a7-1a31daaba3cf" providerId="ADAL" clId="{444C384F-F7CD-4070-8CD7-EA2700D9B6C2}" dt="2026-09-27T20:13:48.474" v="449" actId="403"/>
          <ac:spMkLst>
            <pc:docMk/>
            <pc:sldMk cId="4137855607" sldId="262"/>
            <ac:spMk id="2" creationId="{3A4B23D2-CDA2-2716-E2B1-0748EC7579D8}"/>
          </ac:spMkLst>
        </pc:spChg>
        <pc:picChg chg="add mod">
          <ac:chgData name="Sarah" userId="8971cb65-392c-460b-80a7-1a31daaba3cf" providerId="ADAL" clId="{444C384F-F7CD-4070-8CD7-EA2700D9B6C2}" dt="2026-09-27T20:13:52.855" v="451" actId="1076"/>
          <ac:picMkLst>
            <pc:docMk/>
            <pc:sldMk cId="4137855607" sldId="262"/>
            <ac:picMk id="4" creationId="{97442E0A-9AF2-42F0-84EE-1989CD18DA01}"/>
          </ac:picMkLst>
        </pc:picChg>
        <pc:picChg chg="del">
          <ac:chgData name="Sarah" userId="8971cb65-392c-460b-80a7-1a31daaba3cf" providerId="ADAL" clId="{444C384F-F7CD-4070-8CD7-EA2700D9B6C2}" dt="2026-09-24T13:46:18.507" v="369" actId="478"/>
          <ac:picMkLst>
            <pc:docMk/>
            <pc:sldMk cId="4137855607" sldId="262"/>
            <ac:picMk id="4" creationId="{D2D3737C-31EE-20A6-3918-3B4A5FE466D8}"/>
          </ac:picMkLst>
        </pc:picChg>
        <pc:picChg chg="add mod">
          <ac:chgData name="Sarah" userId="8971cb65-392c-460b-80a7-1a31daaba3cf" providerId="ADAL" clId="{444C384F-F7CD-4070-8CD7-EA2700D9B6C2}" dt="2026-09-24T13:46:23.143" v="371" actId="1076"/>
          <ac:picMkLst>
            <pc:docMk/>
            <pc:sldMk cId="4137855607" sldId="262"/>
            <ac:picMk id="5" creationId="{AFB7A5D7-6E1A-4A68-BEBB-8EBF3ADB4052}"/>
          </ac:picMkLst>
        </pc:picChg>
      </pc:sldChg>
      <pc:sldChg chg="addSp modSp new mod">
        <pc:chgData name="Sarah" userId="8971cb65-392c-460b-80a7-1a31daaba3cf" providerId="ADAL" clId="{444C384F-F7CD-4070-8CD7-EA2700D9B6C2}" dt="2026-09-28T07:37:56.514" v="980" actId="20577"/>
        <pc:sldMkLst>
          <pc:docMk/>
          <pc:sldMk cId="403304934" sldId="263"/>
        </pc:sldMkLst>
        <pc:spChg chg="add mod">
          <ac:chgData name="Sarah" userId="8971cb65-392c-460b-80a7-1a31daaba3cf" providerId="ADAL" clId="{444C384F-F7CD-4070-8CD7-EA2700D9B6C2}" dt="2026-09-28T07:37:56.514" v="980" actId="20577"/>
          <ac:spMkLst>
            <pc:docMk/>
            <pc:sldMk cId="403304934" sldId="263"/>
            <ac:spMk id="6" creationId="{E766D4B6-735F-443A-8E98-42649043D7C0}"/>
          </ac:spMkLst>
        </pc:spChg>
        <pc:spChg chg="add mod">
          <ac:chgData name="Sarah" userId="8971cb65-392c-460b-80a7-1a31daaba3cf" providerId="ADAL" clId="{444C384F-F7CD-4070-8CD7-EA2700D9B6C2}" dt="2026-09-27T20:18:12.201" v="746" actId="20577"/>
          <ac:spMkLst>
            <pc:docMk/>
            <pc:sldMk cId="403304934" sldId="263"/>
            <ac:spMk id="8" creationId="{3B6AF30E-834F-4088-9C19-5F4425B606F4}"/>
          </ac:spMkLst>
        </pc:spChg>
        <pc:picChg chg="add mod">
          <ac:chgData name="Sarah" userId="8971cb65-392c-460b-80a7-1a31daaba3cf" providerId="ADAL" clId="{444C384F-F7CD-4070-8CD7-EA2700D9B6C2}" dt="2026-09-27T20:14:58.719" v="459" actId="1076"/>
          <ac:picMkLst>
            <pc:docMk/>
            <pc:sldMk cId="403304934" sldId="263"/>
            <ac:picMk id="3" creationId="{C22CFD17-FA69-47F3-A1DE-8A35ECD558BD}"/>
          </ac:picMkLst>
        </pc:picChg>
        <pc:picChg chg="add mod">
          <ac:chgData name="Sarah" userId="8971cb65-392c-460b-80a7-1a31daaba3cf" providerId="ADAL" clId="{444C384F-F7CD-4070-8CD7-EA2700D9B6C2}" dt="2026-09-27T20:15:01.114" v="460" actId="1076"/>
          <ac:picMkLst>
            <pc:docMk/>
            <pc:sldMk cId="403304934" sldId="263"/>
            <ac:picMk id="5" creationId="{16ABE6F8-F6B2-416C-8BDB-2E5CECE0FE5F}"/>
          </ac:picMkLst>
        </pc:picChg>
      </pc:sldChg>
      <pc:sldChg chg="addSp modSp new mod">
        <pc:chgData name="Sarah" userId="8971cb65-392c-460b-80a7-1a31daaba3cf" providerId="ADAL" clId="{444C384F-F7CD-4070-8CD7-EA2700D9B6C2}" dt="2026-09-27T20:21:50.822" v="979" actId="20577"/>
        <pc:sldMkLst>
          <pc:docMk/>
          <pc:sldMk cId="3612924351" sldId="264"/>
        </pc:sldMkLst>
        <pc:spChg chg="add mod">
          <ac:chgData name="Sarah" userId="8971cb65-392c-460b-80a7-1a31daaba3cf" providerId="ADAL" clId="{444C384F-F7CD-4070-8CD7-EA2700D9B6C2}" dt="2026-09-27T20:21:50.822" v="979" actId="20577"/>
          <ac:spMkLst>
            <pc:docMk/>
            <pc:sldMk cId="3612924351" sldId="264"/>
            <ac:spMk id="2" creationId="{45E809B0-7BC0-41C3-9714-3E6C7A6AC12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56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363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54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402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900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820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623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93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7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19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48534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45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5311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2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772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054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6B723-312C-49AC-9291-9842FEDB6726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C54F87E-041A-4DDA-8F31-41A0B0A9FF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80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olsandgroups.pgl.co.uk/uk-pgl-menu/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40A8D47-5E45-9D09-61F6-F2AAB332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67" y="1343783"/>
            <a:ext cx="8206765" cy="43506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06F94C-EBBE-3A3D-CB31-8F21039C1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10989" y="266163"/>
            <a:ext cx="9144000" cy="897392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Sassoon Infant Std" panose="020B0803020103030203" pitchFamily="34" charset="0"/>
              </a:rPr>
              <a:t>PGL Trip October 2026</a:t>
            </a:r>
          </a:p>
        </p:txBody>
      </p:sp>
    </p:spTree>
    <p:extLst>
      <p:ext uri="{BB962C8B-B14F-4D97-AF65-F5344CB8AC3E}">
        <p14:creationId xmlns:p14="http://schemas.microsoft.com/office/powerpoint/2010/main" val="361765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AC35-16B5-4227-8BC0-D08204331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>
                <a:latin typeface="Sassoon Infant Std" panose="020B0803020103030203" pitchFamily="34" charset="0"/>
              </a:rPr>
              <a:t>Timings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98674-7E49-4C72-A531-8E6502B36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600" dirty="0">
                <a:latin typeface="Sassoon Infant Std" panose="020B0803020103030203" pitchFamily="34" charset="0"/>
              </a:rPr>
              <a:t>Leaving school at 2:30pm on Friday 23</a:t>
            </a:r>
            <a:r>
              <a:rPr lang="en-GB" sz="3600" baseline="30000" dirty="0">
                <a:latin typeface="Sassoon Infant Std" panose="020B0803020103030203" pitchFamily="34" charset="0"/>
              </a:rPr>
              <a:t>rd</a:t>
            </a:r>
            <a:r>
              <a:rPr lang="en-GB" sz="3600" dirty="0">
                <a:latin typeface="Sassoon Infant Std" panose="020B0803020103030203" pitchFamily="34" charset="0"/>
              </a:rPr>
              <a:t> October. Arrive at 2pm</a:t>
            </a:r>
          </a:p>
          <a:p>
            <a:endParaRPr lang="en-GB" sz="3600" dirty="0">
              <a:latin typeface="Sassoon Infant Std" panose="020B0803020103030203" pitchFamily="34" charset="0"/>
            </a:endParaRPr>
          </a:p>
          <a:p>
            <a:endParaRPr lang="en-GB" sz="3600" dirty="0">
              <a:latin typeface="Sassoon Infant Std" panose="020B0803020103030203" pitchFamily="34" charset="0"/>
            </a:endParaRPr>
          </a:p>
          <a:p>
            <a:r>
              <a:rPr lang="en-GB" sz="3600" dirty="0">
                <a:latin typeface="Sassoon Infant Std" panose="020B0803020103030203" pitchFamily="34" charset="0"/>
              </a:rPr>
              <a:t>Arrive back at school 7:00-7:30pm on Sunday 25</a:t>
            </a:r>
            <a:r>
              <a:rPr lang="en-GB" sz="3600" baseline="30000" dirty="0">
                <a:latin typeface="Sassoon Infant Std" panose="020B0803020103030203" pitchFamily="34" charset="0"/>
              </a:rPr>
              <a:t>th</a:t>
            </a:r>
            <a:r>
              <a:rPr lang="en-GB" sz="3600" dirty="0">
                <a:latin typeface="Sassoon Infant Std" panose="020B0803020103030203" pitchFamily="34" charset="0"/>
              </a:rPr>
              <a:t> October – all children need collecting and will not be allowed to walk home. </a:t>
            </a:r>
          </a:p>
        </p:txBody>
      </p:sp>
    </p:spTree>
    <p:extLst>
      <p:ext uri="{BB962C8B-B14F-4D97-AF65-F5344CB8AC3E}">
        <p14:creationId xmlns:p14="http://schemas.microsoft.com/office/powerpoint/2010/main" val="258647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F63551-9970-71EF-C788-6536C19CE3A0}"/>
              </a:ext>
            </a:extLst>
          </p:cNvPr>
          <p:cNvSpPr txBox="1"/>
          <p:nvPr/>
        </p:nvSpPr>
        <p:spPr>
          <a:xfrm>
            <a:off x="361082" y="-228173"/>
            <a:ext cx="4818888" cy="35478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200" u="sng" dirty="0">
                <a:latin typeface="Sassoon Infant Std" panose="020B0803020103030203" pitchFamily="34" charset="0"/>
              </a:rPr>
              <a:t>Kit list – things to note: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Sassoon Infant Std" panose="020B0803020103030203" pitchFamily="34" charset="0"/>
              </a:rPr>
              <a:t>NO aerosols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Sassoon Infant Std" panose="020B0803020103030203" pitchFamily="34" charset="0"/>
              </a:rPr>
              <a:t>NO electronics/phones/tablets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Sassoon Infant Std" panose="020B0803020103030203" pitchFamily="34" charset="0"/>
              </a:rPr>
              <a:t>NO </a:t>
            </a:r>
            <a:r>
              <a:rPr lang="en-US" sz="2200" dirty="0" err="1">
                <a:latin typeface="Sassoon Infant Std" panose="020B0803020103030203" pitchFamily="34" charset="0"/>
              </a:rPr>
              <a:t>jewellery</a:t>
            </a:r>
            <a:r>
              <a:rPr lang="en-US" sz="2200" dirty="0">
                <a:latin typeface="Sassoon Infant Std" panose="020B0803020103030203" pitchFamily="34" charset="0"/>
              </a:rPr>
              <a:t> or valuables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>
              <a:latin typeface="Sassoon Infant Std" panose="020B0803020103030203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200" dirty="0">
              <a:latin typeface="Sassoon Infant Std" panose="020B0803020103030203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4F7F95-65F5-CF3E-9EC1-99C64FA9D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970" y="-134470"/>
            <a:ext cx="5129441" cy="69083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F2585C-8C16-4BE4-9CCC-B5B85E8AB59D}"/>
              </a:ext>
            </a:extLst>
          </p:cNvPr>
          <p:cNvSpPr txBox="1"/>
          <p:nvPr/>
        </p:nvSpPr>
        <p:spPr>
          <a:xfrm>
            <a:off x="361082" y="4419600"/>
            <a:ext cx="4818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Sassoon Infant Std" panose="020B0803020103030203" pitchFamily="34" charset="0"/>
              </a:rPr>
              <a:t>I’d bring a binbag to put worn clothing straight into in your bag – so you don’t get everything confused. </a:t>
            </a:r>
          </a:p>
        </p:txBody>
      </p:sp>
    </p:spTree>
    <p:extLst>
      <p:ext uri="{BB962C8B-B14F-4D97-AF65-F5344CB8AC3E}">
        <p14:creationId xmlns:p14="http://schemas.microsoft.com/office/powerpoint/2010/main" val="187318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519DC1-3335-4094-B295-FA1C5F639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0926"/>
            <a:ext cx="12192000" cy="329614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AB1698D-0E7C-4100-B868-963789A19734}"/>
              </a:ext>
            </a:extLst>
          </p:cNvPr>
          <p:cNvSpPr txBox="1">
            <a:spLocks/>
          </p:cNvSpPr>
          <p:nvPr/>
        </p:nvSpPr>
        <p:spPr>
          <a:xfrm>
            <a:off x="3505200" y="544068"/>
            <a:ext cx="9144000" cy="89739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latin typeface="Sassoon Infant Std" panose="020B0803020103030203" pitchFamily="34" charset="0"/>
              </a:rPr>
              <a:t>Provisional Timetable</a:t>
            </a:r>
          </a:p>
        </p:txBody>
      </p:sp>
    </p:spTree>
    <p:extLst>
      <p:ext uri="{BB962C8B-B14F-4D97-AF65-F5344CB8AC3E}">
        <p14:creationId xmlns:p14="http://schemas.microsoft.com/office/powerpoint/2010/main" val="216003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E809B0-7BC0-41C3-9714-3E6C7A6AC124}"/>
              </a:ext>
            </a:extLst>
          </p:cNvPr>
          <p:cNvSpPr txBox="1"/>
          <p:nvPr/>
        </p:nvSpPr>
        <p:spPr>
          <a:xfrm>
            <a:off x="761999" y="242047"/>
            <a:ext cx="92964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>
                <a:latin typeface="Sassoon Infant Std" panose="020B0803020103030203" pitchFamily="34" charset="0"/>
              </a:rPr>
              <a:t>Food</a:t>
            </a:r>
          </a:p>
          <a:p>
            <a:endParaRPr lang="en-GB" sz="3600" u="sng" dirty="0">
              <a:latin typeface="Sassoon Infant Std" panose="020B0803020103030203" pitchFamily="34" charset="0"/>
            </a:endParaRPr>
          </a:p>
          <a:p>
            <a:r>
              <a:rPr lang="en-GB" sz="3600" dirty="0">
                <a:latin typeface="Sassoon Infant Std" panose="020B0803020103030203" pitchFamily="34" charset="0"/>
              </a:rPr>
              <a:t>Newby Wisk – food menu (in google)</a:t>
            </a:r>
          </a:p>
          <a:p>
            <a:endParaRPr lang="en-GB" sz="3600" dirty="0">
              <a:latin typeface="Sassoon Infant Std" panose="020B0803020103030203" pitchFamily="34" charset="0"/>
            </a:endParaRPr>
          </a:p>
          <a:p>
            <a:r>
              <a:rPr lang="en-GB" sz="3600" dirty="0">
                <a:latin typeface="Sassoon Infant Std" panose="020B0803020103030203" pitchFamily="34" charset="0"/>
                <a:hlinkClick r:id="rId2"/>
              </a:rPr>
              <a:t>https://schoolsandgroups.pgl.co.uk/uk-pgl-menu/</a:t>
            </a:r>
            <a:r>
              <a:rPr lang="en-GB" sz="3600" dirty="0">
                <a:latin typeface="Sassoon Infant Std" panose="020B08030201030302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12924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2CFD17-FA69-47F3-A1DE-8A35ECD55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52" y="1585469"/>
            <a:ext cx="5165028" cy="3540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ABE6F8-F6B2-416C-8BDB-2E5CECE0F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115" y="1191952"/>
            <a:ext cx="6404695" cy="3933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66D4B6-735F-443A-8E98-42649043D7C0}"/>
              </a:ext>
            </a:extLst>
          </p:cNvPr>
          <p:cNvSpPr txBox="1"/>
          <p:nvPr/>
        </p:nvSpPr>
        <p:spPr>
          <a:xfrm>
            <a:off x="272652" y="138919"/>
            <a:ext cx="109548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Sassoon Infant Std" panose="020B0803020103030203" pitchFamily="34" charset="0"/>
              </a:rPr>
              <a:t>Sleeping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6AF30E-834F-4088-9C19-5F4425B606F4}"/>
              </a:ext>
            </a:extLst>
          </p:cNvPr>
          <p:cNvSpPr txBox="1"/>
          <p:nvPr/>
        </p:nvSpPr>
        <p:spPr>
          <a:xfrm>
            <a:off x="272651" y="5481382"/>
            <a:ext cx="9794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Sassoon Infant Std" panose="020B0803020103030203" pitchFamily="34" charset="0"/>
              </a:rPr>
              <a:t>Absolutely – Bring something to read at night, a small game to play, a teddy – just remember that you are responsible for looking after it all. </a:t>
            </a:r>
            <a:endParaRPr lang="en-GB" sz="1800" dirty="0">
              <a:latin typeface="Sassoon Infant Std" panose="020B0803020103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04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4B23D2-CDA2-2716-E2B1-0748EC7579D8}"/>
              </a:ext>
            </a:extLst>
          </p:cNvPr>
          <p:cNvSpPr txBox="1"/>
          <p:nvPr/>
        </p:nvSpPr>
        <p:spPr>
          <a:xfrm>
            <a:off x="477119" y="361950"/>
            <a:ext cx="8891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>
                <a:solidFill>
                  <a:srgbClr val="7030A0"/>
                </a:solidFill>
                <a:latin typeface="Sassoon Infant Std" panose="020B0803020103030203" pitchFamily="34" charset="0"/>
              </a:rPr>
              <a:t>Medication</a:t>
            </a:r>
          </a:p>
          <a:p>
            <a:endParaRPr lang="en-GB" sz="3600" b="1" dirty="0">
              <a:solidFill>
                <a:srgbClr val="7030A0"/>
              </a:solidFill>
              <a:latin typeface="Sassoon Infant Std" panose="020B0803020103030203" pitchFamily="34" charset="0"/>
            </a:endParaRPr>
          </a:p>
          <a:p>
            <a:r>
              <a:rPr lang="en-GB" sz="3600" b="1" dirty="0">
                <a:solidFill>
                  <a:srgbClr val="7030A0"/>
                </a:solidFill>
                <a:latin typeface="Sassoon Infant Std" panose="020B0803020103030203" pitchFamily="34" charset="0"/>
              </a:rPr>
              <a:t>If your child has any prescribed medication. You will need to bring this to school on the afternoon of the trip. Fill in a form and handover. </a:t>
            </a:r>
          </a:p>
          <a:p>
            <a:endParaRPr lang="en-GB" sz="3600" b="1" dirty="0">
              <a:solidFill>
                <a:srgbClr val="7030A0"/>
              </a:solidFill>
              <a:latin typeface="Sassoon Infant Std" panose="020B0803020103030203" pitchFamily="34" charset="0"/>
            </a:endParaRPr>
          </a:p>
          <a:p>
            <a:r>
              <a:rPr lang="en-GB" sz="3600" b="1" dirty="0">
                <a:solidFill>
                  <a:srgbClr val="7030A0"/>
                </a:solidFill>
                <a:latin typeface="Sassoon Infant Std" panose="020B0803020103030203" pitchFamily="34" charset="0"/>
              </a:rPr>
              <a:t>Children will not be allowed to have medication in their bags </a:t>
            </a:r>
          </a:p>
          <a:p>
            <a:endParaRPr lang="en-GB" sz="3600" b="1" dirty="0">
              <a:solidFill>
                <a:srgbClr val="7030A0"/>
              </a:solidFill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F3F26A-3D8E-4123-BBF1-AAB081F85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022" y="116944"/>
            <a:ext cx="1927706" cy="145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98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4B23D2-CDA2-2716-E2B1-0748EC7579D8}"/>
              </a:ext>
            </a:extLst>
          </p:cNvPr>
          <p:cNvSpPr txBox="1"/>
          <p:nvPr/>
        </p:nvSpPr>
        <p:spPr>
          <a:xfrm>
            <a:off x="77455" y="191621"/>
            <a:ext cx="623369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7030A0"/>
                </a:solidFill>
                <a:latin typeface="Sassoon Infant Std" panose="020B0803020103030203" pitchFamily="34" charset="0"/>
              </a:rPr>
              <a:t>Please make sure your child does not take chewing gum – potential for mess on coach &amp; in brand new centre.</a:t>
            </a:r>
          </a:p>
          <a:p>
            <a:pPr algn="ctr"/>
            <a:endParaRPr lang="en-GB" sz="2000" dirty="0">
              <a:solidFill>
                <a:srgbClr val="7030A0"/>
              </a:solidFill>
              <a:latin typeface="Sassoon Infant Std" panose="020B0803020103030203" pitchFamily="34" charset="0"/>
            </a:endParaRPr>
          </a:p>
          <a:p>
            <a:pPr algn="ctr"/>
            <a:r>
              <a:rPr lang="en-GB" sz="2000" dirty="0">
                <a:solidFill>
                  <a:srgbClr val="7030A0"/>
                </a:solidFill>
                <a:latin typeface="Sassoon Infant Std" panose="020B0803020103030203" pitchFamily="34" charset="0"/>
              </a:rPr>
              <a:t>Sweets – not needed for coach or centre – tuck shop will be available. </a:t>
            </a:r>
          </a:p>
          <a:p>
            <a:pPr algn="ctr"/>
            <a:endParaRPr lang="en-GB" sz="2000" dirty="0">
              <a:solidFill>
                <a:srgbClr val="7030A0"/>
              </a:solidFill>
              <a:latin typeface="Sassoon Infant Std" panose="020B0803020103030203" pitchFamily="34" charset="0"/>
            </a:endParaRPr>
          </a:p>
          <a:p>
            <a:pPr algn="ctr"/>
            <a:r>
              <a:rPr lang="en-GB" sz="2000" dirty="0">
                <a:solidFill>
                  <a:srgbClr val="7030A0"/>
                </a:solidFill>
                <a:latin typeface="Sassoon Infant Std" panose="020B0803020103030203" pitchFamily="34" charset="0"/>
              </a:rPr>
              <a:t>Souvenirs can also be purchased at the tuckshop – see price list. </a:t>
            </a:r>
          </a:p>
          <a:p>
            <a:pPr algn="ctr"/>
            <a:r>
              <a:rPr lang="en-GB" sz="2000" dirty="0">
                <a:solidFill>
                  <a:srgbClr val="7030A0"/>
                </a:solidFill>
                <a:latin typeface="Sassoon Infant Std" panose="020B0803020103030203" pitchFamily="34" charset="0"/>
              </a:rPr>
              <a:t>If you would like your child to take money please ensure it is in a named wallet/purse/bag. No more than £10</a:t>
            </a:r>
          </a:p>
          <a:p>
            <a:endParaRPr lang="en-GB" dirty="0">
              <a:solidFill>
                <a:srgbClr val="7030A0"/>
              </a:solidFill>
              <a:latin typeface="Sassoon Infant Std" panose="020B0803020103030203" pitchFamily="34" charset="0"/>
            </a:endParaRPr>
          </a:p>
          <a:p>
            <a:endParaRPr lang="en-GB" dirty="0">
              <a:solidFill>
                <a:srgbClr val="7030A0"/>
              </a:solidFill>
              <a:latin typeface="Sassoon Infant Std" panose="020B0803020103030203" pitchFamily="34" charset="0"/>
            </a:endParaRPr>
          </a:p>
          <a:p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7A5D7-6E1A-4A68-BEBB-8EBF3ADB4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87" y="0"/>
            <a:ext cx="524339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442E0A-9AF2-42F0-84EE-1989CD18D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473" y="3899696"/>
            <a:ext cx="4327964" cy="276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55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1C778A33-BAF5-2E7D-D2A8-2D283BF5E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057248-B3B8-D848-9C57-A949FA720882}"/>
              </a:ext>
            </a:extLst>
          </p:cNvPr>
          <p:cNvSpPr txBox="1"/>
          <p:nvPr/>
        </p:nvSpPr>
        <p:spPr>
          <a:xfrm>
            <a:off x="4453955" y="1358343"/>
            <a:ext cx="4977578" cy="363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dirty="0">
                <a:solidFill>
                  <a:schemeClr val="tx2"/>
                </a:solidFill>
                <a:latin typeface="Sassoon Infant Std" panose="020B0803020103030203" pitchFamily="34" charset="0"/>
              </a:rPr>
              <a:t>Any Questions?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Sassoon Infant Std" panose="020B0803020103030203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latin typeface="Sassoon Infant Std" panose="020B0803020103030203" pitchFamily="34" charset="0"/>
              </a:rPr>
              <a:t>Welcome to stay back &amp; speak to me in private / email office if you have any further questions or concerns.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Sassoon Infant Std" panose="020B0803020103030203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latin typeface="Sassoon Infant Std" panose="020B0803020103030203" pitchFamily="34" charset="0"/>
              </a:rPr>
              <a:t>Thanks for your time </a:t>
            </a:r>
          </a:p>
        </p:txBody>
      </p:sp>
    </p:spTree>
    <p:extLst>
      <p:ext uri="{BB962C8B-B14F-4D97-AF65-F5344CB8AC3E}">
        <p14:creationId xmlns:p14="http://schemas.microsoft.com/office/powerpoint/2010/main" val="388321178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a2cf11-dda5-44ea-829f-27eafa31d2d1"/>
    <lcf76f155ced4ddcb4097134ff3c332f xmlns="ef4a3fab-739a-4f07-80dd-dd4c76134a7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C11655BE7C6144823A4A70D1A067DB" ma:contentTypeVersion="16" ma:contentTypeDescription="Create a new document." ma:contentTypeScope="" ma:versionID="70f661b12e63b9773f59ecdbe3cc825c">
  <xsd:schema xmlns:xsd="http://www.w3.org/2001/XMLSchema" xmlns:xs="http://www.w3.org/2001/XMLSchema" xmlns:p="http://schemas.microsoft.com/office/2006/metadata/properties" xmlns:ns2="ef4a3fab-739a-4f07-80dd-dd4c76134a7d" xmlns:ns3="56a2cf11-dda5-44ea-829f-27eafa31d2d1" targetNamespace="http://schemas.microsoft.com/office/2006/metadata/properties" ma:root="true" ma:fieldsID="63d11a70d9eab924dcd37942d4ac74ee" ns2:_="" ns3:_="">
    <xsd:import namespace="ef4a3fab-739a-4f07-80dd-dd4c76134a7d"/>
    <xsd:import namespace="56a2cf11-dda5-44ea-829f-27eafa31d2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a3fab-739a-4f07-80dd-dd4c76134a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b2a93cb-2904-4be9-b148-4d1ded1d5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a2cf11-dda5-44ea-829f-27eafa31d2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52c5f10-cce6-4694-8bac-b4c1bb0bf1d1}" ma:internalName="TaxCatchAll" ma:showField="CatchAllData" ma:web="56a2cf11-dda5-44ea-829f-27eafa31d2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CAEB61-BFD1-4376-9CB3-F2B4FF1188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557C95-4028-4D6B-AD1F-D9D36C9AB082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56a2cf11-dda5-44ea-829f-27eafa31d2d1"/>
    <ds:schemaRef ds:uri="http://purl.org/dc/terms/"/>
    <ds:schemaRef ds:uri="ef4a3fab-739a-4f07-80dd-dd4c76134a7d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1BD60C-A692-47C1-8D9C-F1B6F69630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4a3fab-739a-4f07-80dd-dd4c76134a7d"/>
    <ds:schemaRef ds:uri="56a2cf11-dda5-44ea-829f-27eafa31d2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299</TotalTime>
  <Words>283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Sassoon Infant Std</vt:lpstr>
      <vt:lpstr>Trebuchet MS</vt:lpstr>
      <vt:lpstr>Wingdings 3</vt:lpstr>
      <vt:lpstr>Facet</vt:lpstr>
      <vt:lpstr>PGL Trip October 2026</vt:lpstr>
      <vt:lpstr>Timings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PGL Trip June 2023</dc:title>
  <dc:creator>C. de Boer</dc:creator>
  <cp:lastModifiedBy>Sarah Alexiou-Holt</cp:lastModifiedBy>
  <cp:revision>3</cp:revision>
  <dcterms:created xsi:type="dcterms:W3CDTF">2023-05-17T11:15:57Z</dcterms:created>
  <dcterms:modified xsi:type="dcterms:W3CDTF">2026-09-28T15:32:27Z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0x010100BEC11655BE7C6144823A4A70D1A067DB</vt:lpwstr>
  </property>
</Properties>
</file>